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5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9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1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5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95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3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44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8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8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627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9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208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83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09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93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9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ctrTitle"/>
          </p:nvPr>
        </p:nvSpPr>
        <p:spPr>
          <a:xfrm>
            <a:off x="165433" y="-3923710"/>
            <a:ext cx="9294991" cy="10440504"/>
          </a:xfrm>
        </p:spPr>
        <p:txBody>
          <a:bodyPr/>
          <a:lstStyle/>
          <a:p>
            <a:r>
              <a:rPr lang="en-US" altLang="zh-CN" b="1"/>
              <a:t/>
            </a:r>
            <a:br>
              <a:rPr lang="en-US" altLang="zh-CN" b="1"/>
            </a:br>
            <a:r>
              <a:rPr lang="en-US" altLang="zh-CN" b="1"/>
              <a:t>B.A. 3rd Year</a:t>
            </a:r>
            <a:br>
              <a:rPr lang="en-US" altLang="zh-CN" b="1"/>
            </a:br>
            <a:r>
              <a:rPr lang="en-US" altLang="zh-CN" b="1"/>
              <a:t/>
            </a:r>
            <a:br>
              <a:rPr lang="en-US" altLang="zh-CN" b="1"/>
            </a:br>
            <a:r>
              <a:rPr lang="en-US" altLang="zh-CN" b="1"/>
              <a:t/>
            </a:r>
            <a:br>
              <a:rPr lang="en-US" altLang="zh-CN" b="1"/>
            </a:br>
            <a:r>
              <a:rPr lang="en-US" altLang="zh-CN" b="1"/>
              <a:t/>
            </a:r>
            <a:br>
              <a:rPr lang="en-US" altLang="zh-CN" b="1"/>
            </a:br>
            <a:r>
              <a:rPr lang="en-US" altLang="zh-CN" b="1"/>
              <a:t>Pols-302</a:t>
            </a:r>
            <a:endParaRPr lang="en-US" altLang="zh-CN"/>
          </a:p>
        </p:txBody>
      </p:sp>
      <p:sp>
        <p:nvSpPr>
          <p:cNvPr id="1048602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altLang="zh-CN"/>
          </a:p>
          <a:p>
            <a:r>
              <a:rPr lang="en-US" altLang="zh-CN" sz="7200" b="1"/>
              <a:t>Understanding Globalisation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04860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>
                <a:solidFill>
                  <a:srgbClr val="F46D43"/>
                </a:solidFill>
              </a:rPr>
              <a:t>अन्तर्राष्ट्रीय</a:t>
            </a:r>
            <a:r>
              <a:rPr lang="en-US" altLang="en-US">
                <a:solidFill>
                  <a:srgbClr val="F46D43"/>
                </a:solidFill>
              </a:rPr>
              <a:t> </a:t>
            </a:r>
            <a:r>
              <a:rPr lang="en-IN" altLang="en-US">
                <a:solidFill>
                  <a:srgbClr val="F46D43"/>
                </a:solidFill>
              </a:rPr>
              <a:t>आंतकवाद</a:t>
            </a:r>
            <a:r>
              <a:rPr lang="en-US" altLang="en-US">
                <a:solidFill>
                  <a:srgbClr val="F46D43"/>
                </a:solidFill>
              </a:rPr>
              <a:t/>
            </a:r>
            <a:br>
              <a:rPr lang="en-US" altLang="en-US">
                <a:solidFill>
                  <a:srgbClr val="F46D43"/>
                </a:solidFill>
              </a:rPr>
            </a:br>
            <a:r>
              <a:rPr lang="en-US" altLang="en-US">
                <a:solidFill>
                  <a:srgbClr val="F46D43"/>
                </a:solidFill>
              </a:rPr>
              <a:t>International Terrorism</a:t>
            </a:r>
            <a:endParaRPr lang="en-IN">
              <a:solidFill>
                <a:srgbClr val="F46D43"/>
              </a:solidFill>
            </a:endParaRPr>
          </a:p>
        </p:txBody>
      </p:sp>
      <p:sp>
        <p:nvSpPr>
          <p:cNvPr id="1048604" name="Subtitle 104860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0486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 err="1"/>
              <a:t>आतंकवाद</a:t>
            </a:r>
            <a:r>
              <a:rPr lang="en-US" altLang="en-US" b="1" dirty="0"/>
              <a:t> </a:t>
            </a:r>
            <a:r>
              <a:rPr lang="en-US" altLang="en-US" b="1" dirty="0" err="1"/>
              <a:t>के</a:t>
            </a:r>
            <a:r>
              <a:rPr lang="en-US" altLang="en-US" b="1" dirty="0"/>
              <a:t> </a:t>
            </a:r>
            <a:r>
              <a:rPr lang="en-IN" altLang="en-US" b="1" dirty="0" err="1"/>
              <a:t>कारण</a:t>
            </a:r>
            <a:endParaRPr lang="en-IN" b="1" dirty="0"/>
          </a:p>
        </p:txBody>
      </p:sp>
      <p:sp>
        <p:nvSpPr>
          <p:cNvPr id="1048606" name="Content Placeholder 104860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altLang="en-US" sz="3600" b="1"/>
              <a:t>विश्व</a:t>
            </a:r>
            <a:r>
              <a:rPr lang="en-US" altLang="en-US" sz="3600" b="1"/>
              <a:t> </a:t>
            </a:r>
            <a:r>
              <a:rPr lang="en-IN" altLang="en-US" sz="3600" b="1"/>
              <a:t>स्तर</a:t>
            </a:r>
            <a:r>
              <a:rPr lang="en-US" altLang="en-US" sz="3600" b="1"/>
              <a:t> पर </a:t>
            </a:r>
            <a:r>
              <a:rPr lang="en-IN" altLang="en-US" sz="3600" b="1"/>
              <a:t>हुआ</a:t>
            </a:r>
            <a:r>
              <a:rPr lang="en-US" altLang="en-US" sz="3600" b="1"/>
              <a:t> </a:t>
            </a:r>
            <a:r>
              <a:rPr lang="en-IN" altLang="en-US" sz="3600" b="1"/>
              <a:t>असमान</a:t>
            </a:r>
            <a:r>
              <a:rPr lang="en-US" altLang="en-US" sz="3600" b="1"/>
              <a:t> </a:t>
            </a:r>
            <a:r>
              <a:rPr lang="en-IN" altLang="en-US" sz="3600" b="1"/>
              <a:t>विकास</a:t>
            </a:r>
            <a:endParaRPr lang="en-IN"/>
          </a:p>
          <a:p>
            <a:r>
              <a:rPr lang="en-IN" altLang="en-US" sz="3600" b="1"/>
              <a:t>कटृरवादिता</a:t>
            </a:r>
            <a:r>
              <a:rPr lang="en-US" altLang="en-US" sz="3600" b="1"/>
              <a:t> </a:t>
            </a:r>
            <a:r>
              <a:rPr lang="en-IN" altLang="en-US" sz="3600" b="1"/>
              <a:t>में</a:t>
            </a:r>
            <a:r>
              <a:rPr lang="en-US" altLang="en-US" sz="3600" b="1"/>
              <a:t> </a:t>
            </a:r>
            <a:r>
              <a:rPr lang="en-IN" altLang="en-US" sz="3600" b="1"/>
              <a:t>वृद्धि</a:t>
            </a:r>
            <a:endParaRPr lang="en-IN"/>
          </a:p>
          <a:p>
            <a:r>
              <a:rPr lang="en-IN" altLang="en-US" sz="3600" b="1"/>
              <a:t>ग़रीबी</a:t>
            </a:r>
            <a:r>
              <a:rPr lang="en-US" altLang="en-US" sz="3600" b="1"/>
              <a:t> </a:t>
            </a:r>
            <a:r>
              <a:rPr lang="en-IN" altLang="en-US" sz="3600" b="1"/>
              <a:t>एवं</a:t>
            </a:r>
            <a:r>
              <a:rPr lang="en-US" altLang="en-US" sz="3600" b="1"/>
              <a:t> </a:t>
            </a:r>
            <a:r>
              <a:rPr lang="en-IN" altLang="en-US" sz="3600" b="1"/>
              <a:t>निरक्षरता</a:t>
            </a:r>
            <a:endParaRPr lang="en-IN"/>
          </a:p>
          <a:p>
            <a:r>
              <a:rPr lang="en-IN" altLang="en-US" sz="3600" b="1"/>
              <a:t>बेरोजगारी</a:t>
            </a:r>
            <a:endParaRPr lang="en-IN"/>
          </a:p>
          <a:p>
            <a:r>
              <a:rPr lang="en-IN" altLang="en-US" sz="3600" b="1"/>
              <a:t>अमेरिका</a:t>
            </a:r>
            <a:r>
              <a:rPr lang="en-US" altLang="en-US" sz="3600" b="1"/>
              <a:t> की </a:t>
            </a:r>
            <a:r>
              <a:rPr lang="en-IN" altLang="en-US" sz="3600" b="1"/>
              <a:t>नीतियां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04859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00" name="Content Placeholder 1048599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altLang="en-US" sz="4000" b="1"/>
              <a:t>युद्वो</a:t>
            </a:r>
            <a:r>
              <a:rPr lang="en-US" altLang="en-US" sz="4000" b="1"/>
              <a:t> </a:t>
            </a:r>
            <a:r>
              <a:rPr lang="en-IN" altLang="en-US" sz="4000" b="1"/>
              <a:t>का</a:t>
            </a:r>
            <a:r>
              <a:rPr lang="en-US" altLang="en-US" sz="4000" b="1"/>
              <a:t> </a:t>
            </a:r>
            <a:r>
              <a:rPr lang="en-IN" altLang="en-US" sz="4000" b="1"/>
              <a:t>प्रभाव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विज्ञान</a:t>
            </a:r>
            <a:r>
              <a:rPr lang="en-US" altLang="en-US" sz="4000" b="1"/>
              <a:t> एवं </a:t>
            </a:r>
            <a:r>
              <a:rPr lang="en-IN" altLang="en-US" sz="4000" b="1"/>
              <a:t>तकनीकी</a:t>
            </a:r>
            <a:r>
              <a:rPr lang="en-US" altLang="en-US" sz="4000" b="1"/>
              <a:t> </a:t>
            </a:r>
            <a:r>
              <a:rPr lang="en-IN" altLang="en-US" sz="4000" b="1"/>
              <a:t>विकास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संचार</a:t>
            </a:r>
            <a:r>
              <a:rPr lang="en-US" altLang="en-US" sz="4000" b="1"/>
              <a:t> के </a:t>
            </a:r>
            <a:r>
              <a:rPr lang="en-IN" altLang="en-US" sz="4000" b="1"/>
              <a:t>साधनों</a:t>
            </a:r>
            <a:r>
              <a:rPr lang="en-US" altLang="en-US" sz="4000" b="1"/>
              <a:t> का </a:t>
            </a:r>
            <a:r>
              <a:rPr lang="en-IN" altLang="en-US" sz="4000" b="1"/>
              <a:t>विकास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यातायात</a:t>
            </a:r>
            <a:r>
              <a:rPr lang="en-US" altLang="en-US" sz="4000" b="1"/>
              <a:t> के </a:t>
            </a:r>
            <a:r>
              <a:rPr lang="en-IN" altLang="en-US" sz="4000" b="1"/>
              <a:t>साधनों</a:t>
            </a:r>
            <a:r>
              <a:rPr lang="en-US" altLang="en-US" sz="4000" b="1"/>
              <a:t> का </a:t>
            </a:r>
            <a:r>
              <a:rPr lang="en-IN" altLang="en-US" sz="4000" b="1"/>
              <a:t>विकास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04859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98" name="Content Placeholder 104859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400"/>
              <a:t>कुछ</a:t>
            </a:r>
            <a:r>
              <a:rPr lang="en-US" altLang="en-US" sz="4400"/>
              <a:t> </a:t>
            </a:r>
            <a:r>
              <a:rPr lang="en-IN" altLang="en-US" sz="4400"/>
              <a:t>देशों</a:t>
            </a:r>
            <a:r>
              <a:rPr lang="en-US" altLang="en-US" sz="4400"/>
              <a:t> </a:t>
            </a:r>
            <a:r>
              <a:rPr lang="en-IN" altLang="en-US" sz="4400"/>
              <a:t>द्वारा</a:t>
            </a:r>
            <a:r>
              <a:rPr lang="en-US" altLang="en-US" sz="4400"/>
              <a:t> </a:t>
            </a:r>
            <a:r>
              <a:rPr lang="en-IN" altLang="en-US" sz="4400"/>
              <a:t>आंतकवाद</a:t>
            </a:r>
            <a:r>
              <a:rPr lang="en-US" altLang="en-US" sz="4400"/>
              <a:t> </a:t>
            </a:r>
            <a:r>
              <a:rPr lang="en-IN" altLang="en-US" sz="4400"/>
              <a:t>को</a:t>
            </a:r>
            <a:r>
              <a:rPr lang="en-US" altLang="en-US" sz="4400"/>
              <a:t> </a:t>
            </a:r>
            <a:r>
              <a:rPr lang="en-IN" altLang="en-US" sz="4400"/>
              <a:t>बढ़ावा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04859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 sz="4800" b="1"/>
              <a:t>आतंकवाद</a:t>
            </a:r>
            <a:r>
              <a:rPr lang="en-US" altLang="en-US" sz="4800" b="1"/>
              <a:t> के </a:t>
            </a:r>
            <a:r>
              <a:rPr lang="en-IN" altLang="en-US" sz="4800" b="1"/>
              <a:t>परिणाम</a:t>
            </a:r>
            <a:endParaRPr lang="en-IN" sz="3600"/>
          </a:p>
        </p:txBody>
      </p:sp>
      <p:sp>
        <p:nvSpPr>
          <p:cNvPr id="1048596" name="Subtitle 104859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IN" altLang="en-US" sz="3600" b="1"/>
              <a:t>बेगुनाह</a:t>
            </a:r>
            <a:r>
              <a:rPr lang="en-US" altLang="en-US" sz="3600" b="1"/>
              <a:t> लोगों की मौत</a:t>
            </a:r>
            <a:endParaRPr lang="en-IN"/>
          </a:p>
          <a:p>
            <a:endParaRPr lang="en-IN"/>
          </a:p>
          <a:p>
            <a:r>
              <a:rPr lang="en-IN" altLang="en-US" sz="3600" b="1"/>
              <a:t>लोगों</a:t>
            </a:r>
            <a:r>
              <a:rPr lang="en-US" altLang="en-US" sz="3600" b="1"/>
              <a:t> </a:t>
            </a:r>
            <a:r>
              <a:rPr lang="en-IN" altLang="en-US" sz="3600" b="1"/>
              <a:t>में</a:t>
            </a:r>
            <a:r>
              <a:rPr lang="en-US" altLang="en-US" sz="3600" b="1"/>
              <a:t> </a:t>
            </a:r>
            <a:r>
              <a:rPr lang="en-IN" altLang="en-US" sz="3600" b="1"/>
              <a:t>असुरक्षा</a:t>
            </a:r>
            <a:r>
              <a:rPr lang="en-US" altLang="en-US" sz="3600" b="1"/>
              <a:t> की भावना</a:t>
            </a:r>
            <a:endParaRPr lang="en-IN"/>
          </a:p>
          <a:p>
            <a:endParaRPr lang="en-IN"/>
          </a:p>
          <a:p>
            <a:r>
              <a:rPr lang="en-IN" altLang="en-US" sz="3600" b="1"/>
              <a:t>आर्थिक</a:t>
            </a:r>
            <a:r>
              <a:rPr lang="en-US" altLang="en-US" sz="3600" b="1"/>
              <a:t> </a:t>
            </a:r>
            <a:r>
              <a:rPr lang="en-IN" altLang="en-US" sz="3600" b="1"/>
              <a:t>नुकसान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87" name="Content Placeholder 104858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altLang="en-US" sz="3600" b="1"/>
              <a:t>साम्प्रदायिक</a:t>
            </a:r>
            <a:r>
              <a:rPr lang="en-US" altLang="en-US" sz="3600" b="1"/>
              <a:t> </a:t>
            </a:r>
            <a:r>
              <a:rPr lang="en-IN" altLang="en-US" sz="3600" b="1"/>
              <a:t>दंगे</a:t>
            </a:r>
            <a:r>
              <a:rPr lang="en-US" altLang="en-US" sz="3600" b="1"/>
              <a:t> </a:t>
            </a:r>
            <a:r>
              <a:rPr lang="en-IN" altLang="en-US" sz="3600" b="1"/>
              <a:t>होने</a:t>
            </a:r>
            <a:r>
              <a:rPr lang="en-US" altLang="en-US" sz="3600" b="1"/>
              <a:t> </a:t>
            </a:r>
            <a:r>
              <a:rPr lang="en-IN" altLang="en-US" sz="3600" b="1"/>
              <a:t>की</a:t>
            </a:r>
            <a:r>
              <a:rPr lang="en-US" altLang="en-US" sz="3600" b="1"/>
              <a:t> </a:t>
            </a:r>
            <a:r>
              <a:rPr lang="en-IN" altLang="en-US" sz="3600" b="1"/>
              <a:t>संभावना</a:t>
            </a:r>
            <a:endParaRPr lang="en-IN" sz="3600"/>
          </a:p>
          <a:p>
            <a:r>
              <a:rPr lang="en-IN" altLang="en-US" sz="3600" b="1"/>
              <a:t>दो</a:t>
            </a:r>
            <a:r>
              <a:rPr lang="en-US" altLang="en-US" sz="3600" b="1"/>
              <a:t> </a:t>
            </a:r>
            <a:r>
              <a:rPr lang="en-IN" altLang="en-US" sz="3600" b="1"/>
              <a:t>देशों</a:t>
            </a:r>
            <a:r>
              <a:rPr lang="en-US" altLang="en-US" sz="3600" b="1"/>
              <a:t> में </a:t>
            </a:r>
            <a:r>
              <a:rPr lang="en-IN" altLang="en-US" sz="3600" b="1"/>
              <a:t>युद्ध</a:t>
            </a:r>
            <a:r>
              <a:rPr lang="en-US" altLang="en-US" sz="3600" b="1"/>
              <a:t> </a:t>
            </a:r>
            <a:r>
              <a:rPr lang="en-IN" altLang="en-US" sz="3600" b="1"/>
              <a:t>होने</a:t>
            </a:r>
            <a:r>
              <a:rPr lang="en-US" altLang="en-US" sz="3600" b="1"/>
              <a:t> की संभावना</a:t>
            </a:r>
            <a:endParaRPr lang="en-IN" sz="3600"/>
          </a:p>
          <a:p>
            <a:r>
              <a:rPr lang="en-IN" altLang="en-US" sz="3600" b="1"/>
              <a:t>सामाजिक</a:t>
            </a:r>
            <a:r>
              <a:rPr lang="en-US" altLang="en-US" sz="3600" b="1"/>
              <a:t> </a:t>
            </a:r>
            <a:r>
              <a:rPr lang="en-IN" altLang="en-US" sz="3600" b="1"/>
              <a:t>बंधन</a:t>
            </a:r>
            <a:r>
              <a:rPr lang="en-US" altLang="en-US" sz="3600" b="1"/>
              <a:t> </a:t>
            </a:r>
            <a:r>
              <a:rPr lang="en-IN" altLang="en-US" sz="3600" b="1"/>
              <a:t>कमजोर</a:t>
            </a:r>
            <a:r>
              <a:rPr lang="en-US" altLang="en-US" sz="3600" b="1"/>
              <a:t> </a:t>
            </a:r>
            <a:r>
              <a:rPr lang="en-IN" altLang="en-US" sz="3600" b="1"/>
              <a:t>पड़ने</a:t>
            </a:r>
            <a:r>
              <a:rPr lang="en-US" altLang="en-US" sz="3600" b="1"/>
              <a:t> </a:t>
            </a:r>
            <a:r>
              <a:rPr lang="en-IN" altLang="en-US" sz="3600" b="1"/>
              <a:t>लग</a:t>
            </a:r>
            <a:r>
              <a:rPr lang="en-US" altLang="en-US" sz="3600" b="1"/>
              <a:t> </a:t>
            </a:r>
            <a:r>
              <a:rPr lang="en-IN" altLang="en-US" sz="3600" b="1"/>
              <a:t>जाते</a:t>
            </a:r>
            <a:r>
              <a:rPr lang="en-US" altLang="en-US" sz="3600" b="1"/>
              <a:t> हैं</a:t>
            </a:r>
            <a:endParaRPr lang="en-IN" sz="3600"/>
          </a:p>
          <a:p>
            <a:r>
              <a:rPr lang="en-IN" altLang="en-US" sz="3600" b="1"/>
              <a:t>संसाधनों</a:t>
            </a:r>
            <a:r>
              <a:rPr lang="en-US" altLang="en-US" sz="3600" b="1"/>
              <a:t> का </a:t>
            </a:r>
            <a:r>
              <a:rPr lang="en-IN" altLang="en-US" sz="3600" b="1"/>
              <a:t>अपव्यय</a:t>
            </a:r>
            <a:endParaRPr lang="en-IN" sz="3600"/>
          </a:p>
          <a:p>
            <a:r>
              <a:rPr lang="en-IN" altLang="en-US" sz="3600" b="1"/>
              <a:t>विकास</a:t>
            </a:r>
            <a:r>
              <a:rPr lang="en-US" altLang="en-US" sz="3600" b="1"/>
              <a:t> की गति </a:t>
            </a:r>
            <a:r>
              <a:rPr lang="en-IN" altLang="en-US" sz="3600" b="1"/>
              <a:t>अवरुद्ध</a:t>
            </a:r>
            <a:r>
              <a:rPr lang="en-US" altLang="en-US" sz="3600" b="1"/>
              <a:t> हो </a:t>
            </a:r>
            <a:r>
              <a:rPr lang="en-IN" altLang="en-US" sz="3600" b="1"/>
              <a:t>जाती</a:t>
            </a:r>
            <a:r>
              <a:rPr lang="en-US" altLang="en-US" sz="3600" b="1"/>
              <a:t> है</a:t>
            </a:r>
            <a:endParaRPr lang="en-IN"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0485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89" name="Content Placeholder 104858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  <a:p>
            <a:r>
              <a:rPr lang="en-US" sz="9600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90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方正舒体</vt:lpstr>
      <vt:lpstr>Garamond</vt:lpstr>
      <vt:lpstr>Organic</vt:lpstr>
      <vt:lpstr> B.A. 3rd Year    Pols-302</vt:lpstr>
      <vt:lpstr>अन्तर्राष्ट्रीय आंतकवाद International Terrorism</vt:lpstr>
      <vt:lpstr>आतंकवाद के कारण</vt:lpstr>
      <vt:lpstr>PowerPoint Presentation</vt:lpstr>
      <vt:lpstr>PowerPoint Presentation</vt:lpstr>
      <vt:lpstr>आतंकवाद के परिणाम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 3rd Year    Pols-302</dc:title>
  <dc:creator>Redmi Note 4</dc:creator>
  <cp:lastModifiedBy>gt</cp:lastModifiedBy>
  <cp:revision>3</cp:revision>
  <dcterms:created xsi:type="dcterms:W3CDTF">2015-05-11T11:30:45Z</dcterms:created>
  <dcterms:modified xsi:type="dcterms:W3CDTF">2022-07-30T06:11:13Z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01f0aaab067747eea761c8d82a575e81</vt:lpwstr>
  </property>
</Properties>
</file>